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rawing7.xml" ContentType="application/vnd.ms-office.drawingml.diagramDrawing+xml"/>
  <Override PartName="/ppt/diagrams/quickStyle8.xml" ContentType="application/vnd.openxmlformats-officedocument.drawingml.diagramStyle+xml"/>
  <Override PartName="/ppt/diagrams/quickStyle9.xml" ContentType="application/vnd.openxmlformats-officedocument.drawingml.diagramStyle+xml"/>
  <Override PartName="/ppt/diagrams/quickStyle10.xml" ContentType="application/vnd.openxmlformats-officedocument.drawingml.diagramStyl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rawing5.xml" ContentType="application/vnd.ms-office.drawingml.diagramDrawing+xml"/>
  <Override PartName="/ppt/diagrams/quickStyle6.xml" ContentType="application/vnd.openxmlformats-officedocument.drawingml.diagramStyle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2"/>
  </p:notesMasterIdLst>
  <p:sldIdLst>
    <p:sldId id="256" r:id="rId2"/>
    <p:sldId id="257" r:id="rId3"/>
    <p:sldId id="258" r:id="rId4"/>
    <p:sldId id="266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702" autoAdjust="0"/>
  </p:normalViewPr>
  <p:slideViewPr>
    <p:cSldViewPr>
      <p:cViewPr varScale="1">
        <p:scale>
          <a:sx n="55" d="100"/>
          <a:sy n="55" d="100"/>
        </p:scale>
        <p:origin x="-136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F33644-5DBA-4107-9D72-366932BA2496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0A8F4C87-7FB4-4EB5-9EF7-53759C5C44DE}">
      <dgm:prSet/>
      <dgm:spPr/>
      <dgm:t>
        <a:bodyPr/>
        <a:lstStyle/>
        <a:p>
          <a:pPr rtl="0"/>
          <a:r>
            <a:rPr lang="fr-FR" dirty="0" smtClean="0"/>
            <a:t>L’Observatoire</a:t>
          </a:r>
          <a:r>
            <a:rPr lang="en-US" dirty="0" smtClean="0"/>
            <a:t> du PPP</a:t>
          </a:r>
          <a:endParaRPr lang="en-US" dirty="0"/>
        </a:p>
      </dgm:t>
    </dgm:pt>
    <dgm:pt modelId="{8341FB90-5650-4B66-8E58-A9FFD01C7C50}" type="parTrans" cxnId="{0B586228-BEF0-4FCA-84A1-BD3D51066C89}">
      <dgm:prSet/>
      <dgm:spPr/>
      <dgm:t>
        <a:bodyPr/>
        <a:lstStyle/>
        <a:p>
          <a:endParaRPr lang="en-US"/>
        </a:p>
      </dgm:t>
    </dgm:pt>
    <dgm:pt modelId="{91B7E6AF-0B99-419B-9D40-514088E5E09D}" type="sibTrans" cxnId="{0B586228-BEF0-4FCA-84A1-BD3D51066C89}">
      <dgm:prSet/>
      <dgm:spPr/>
      <dgm:t>
        <a:bodyPr/>
        <a:lstStyle/>
        <a:p>
          <a:endParaRPr lang="en-US"/>
        </a:p>
      </dgm:t>
    </dgm:pt>
    <dgm:pt modelId="{F148DC29-6EDF-47AC-AFB3-F33A78F18646}" type="pres">
      <dgm:prSet presAssocID="{DEF33644-5DBA-4107-9D72-366932BA2496}" presName="linear" presStyleCnt="0">
        <dgm:presLayoutVars>
          <dgm:animLvl val="lvl"/>
          <dgm:resizeHandles val="exact"/>
        </dgm:presLayoutVars>
      </dgm:prSet>
      <dgm:spPr/>
    </dgm:pt>
    <dgm:pt modelId="{3E3D2151-43F9-41D0-B307-94F58449C298}" type="pres">
      <dgm:prSet presAssocID="{0A8F4C87-7FB4-4EB5-9EF7-53759C5C44DE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30256134-4CC5-4F05-92A5-DCA51F18F624}" type="presOf" srcId="{DEF33644-5DBA-4107-9D72-366932BA2496}" destId="{F148DC29-6EDF-47AC-AFB3-F33A78F18646}" srcOrd="0" destOrd="0" presId="urn:microsoft.com/office/officeart/2005/8/layout/vList2"/>
    <dgm:cxn modelId="{0B586228-BEF0-4FCA-84A1-BD3D51066C89}" srcId="{DEF33644-5DBA-4107-9D72-366932BA2496}" destId="{0A8F4C87-7FB4-4EB5-9EF7-53759C5C44DE}" srcOrd="0" destOrd="0" parTransId="{8341FB90-5650-4B66-8E58-A9FFD01C7C50}" sibTransId="{91B7E6AF-0B99-419B-9D40-514088E5E09D}"/>
    <dgm:cxn modelId="{C3A864AE-3B63-4649-9777-7A49ABAFD678}" type="presOf" srcId="{0A8F4C87-7FB4-4EB5-9EF7-53759C5C44DE}" destId="{3E3D2151-43F9-41D0-B307-94F58449C298}" srcOrd="0" destOrd="0" presId="urn:microsoft.com/office/officeart/2005/8/layout/vList2"/>
    <dgm:cxn modelId="{D5CEF741-02BB-4ECB-86AF-169F1632E54B}" type="presParOf" srcId="{F148DC29-6EDF-47AC-AFB3-F33A78F18646}" destId="{3E3D2151-43F9-41D0-B307-94F58449C29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29F4A947-2B15-48FA-9902-0E937B95BF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7C14EF6-0406-4CF4-84F8-E4CFA8D730A2}">
      <dgm:prSet/>
      <dgm:spPr/>
      <dgm:t>
        <a:bodyPr/>
        <a:lstStyle/>
        <a:p>
          <a:pPr rtl="0"/>
          <a:r>
            <a:rPr lang="en-US" dirty="0" smtClean="0"/>
            <a:t>L’Oppp</a:t>
          </a:r>
          <a:endParaRPr lang="en-US" dirty="0"/>
        </a:p>
      </dgm:t>
    </dgm:pt>
    <dgm:pt modelId="{24D2F338-DE5A-4EDF-A10B-97076C49AC82}" type="parTrans" cxnId="{36EB7849-2340-4CDD-B4C8-2C825F9DE76B}">
      <dgm:prSet/>
      <dgm:spPr/>
      <dgm:t>
        <a:bodyPr/>
        <a:lstStyle/>
        <a:p>
          <a:endParaRPr lang="en-US"/>
        </a:p>
      </dgm:t>
    </dgm:pt>
    <dgm:pt modelId="{06602D55-DB6F-4101-89F4-AFEFD7E37C67}" type="sibTrans" cxnId="{36EB7849-2340-4CDD-B4C8-2C825F9DE76B}">
      <dgm:prSet/>
      <dgm:spPr/>
      <dgm:t>
        <a:bodyPr/>
        <a:lstStyle/>
        <a:p>
          <a:endParaRPr lang="en-US"/>
        </a:p>
      </dgm:t>
    </dgm:pt>
    <dgm:pt modelId="{3940BC71-C74A-44DD-94F4-B5D90B464FB8}" type="pres">
      <dgm:prSet presAssocID="{29F4A947-2B15-48FA-9902-0E937B95BFB9}" presName="linear" presStyleCnt="0">
        <dgm:presLayoutVars>
          <dgm:animLvl val="lvl"/>
          <dgm:resizeHandles val="exact"/>
        </dgm:presLayoutVars>
      </dgm:prSet>
      <dgm:spPr/>
    </dgm:pt>
    <dgm:pt modelId="{CA5C8AF7-1600-41BC-88D0-B4A485587611}" type="pres">
      <dgm:prSet presAssocID="{87C14EF6-0406-4CF4-84F8-E4CFA8D730A2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D9EA4887-815E-48ED-AD20-1F76640E8C9D}" type="presOf" srcId="{87C14EF6-0406-4CF4-84F8-E4CFA8D730A2}" destId="{CA5C8AF7-1600-41BC-88D0-B4A485587611}" srcOrd="0" destOrd="0" presId="urn:microsoft.com/office/officeart/2005/8/layout/vList2"/>
    <dgm:cxn modelId="{B96DDCBF-C9FE-456C-BD8F-D0D5C10F85F7}" type="presOf" srcId="{29F4A947-2B15-48FA-9902-0E937B95BFB9}" destId="{3940BC71-C74A-44DD-94F4-B5D90B464FB8}" srcOrd="0" destOrd="0" presId="urn:microsoft.com/office/officeart/2005/8/layout/vList2"/>
    <dgm:cxn modelId="{36EB7849-2340-4CDD-B4C8-2C825F9DE76B}" srcId="{29F4A947-2B15-48FA-9902-0E937B95BFB9}" destId="{87C14EF6-0406-4CF4-84F8-E4CFA8D730A2}" srcOrd="0" destOrd="0" parTransId="{24D2F338-DE5A-4EDF-A10B-97076C49AC82}" sibTransId="{06602D55-DB6F-4101-89F4-AFEFD7E37C67}"/>
    <dgm:cxn modelId="{79EF2460-3447-4651-9B15-10D55C0A3622}" type="presParOf" srcId="{3940BC71-C74A-44DD-94F4-B5D90B464FB8}" destId="{CA5C8AF7-1600-41BC-88D0-B4A485587611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2C3C955-A650-4538-A1FF-E0BA52333A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B321DB-0E38-42C1-83BB-4D8D23E76886}">
      <dgm:prSet/>
      <dgm:spPr/>
      <dgm:t>
        <a:bodyPr/>
        <a:lstStyle/>
        <a:p>
          <a:pPr rtl="0"/>
          <a:r>
            <a:rPr lang="en-US" dirty="0" smtClean="0"/>
            <a:t>MISSION (1/3)</a:t>
          </a:r>
          <a:endParaRPr lang="en-US" dirty="0"/>
        </a:p>
      </dgm:t>
    </dgm:pt>
    <dgm:pt modelId="{B969270F-2B68-486E-A317-8CDAE8B360CE}" type="parTrans" cxnId="{74C375E4-2088-4832-B017-A23B5A000957}">
      <dgm:prSet/>
      <dgm:spPr/>
      <dgm:t>
        <a:bodyPr/>
        <a:lstStyle/>
        <a:p>
          <a:endParaRPr lang="en-US"/>
        </a:p>
      </dgm:t>
    </dgm:pt>
    <dgm:pt modelId="{A2FB45DA-5F8D-4B66-8E15-9CF03320A7DA}" type="sibTrans" cxnId="{74C375E4-2088-4832-B017-A23B5A000957}">
      <dgm:prSet/>
      <dgm:spPr/>
      <dgm:t>
        <a:bodyPr/>
        <a:lstStyle/>
        <a:p>
          <a:endParaRPr lang="en-US"/>
        </a:p>
      </dgm:t>
    </dgm:pt>
    <dgm:pt modelId="{2874333E-903C-47D0-AFB2-E9A1E73FEFDD}" type="pres">
      <dgm:prSet presAssocID="{22C3C955-A650-4538-A1FF-E0BA52333A29}" presName="linear" presStyleCnt="0">
        <dgm:presLayoutVars>
          <dgm:animLvl val="lvl"/>
          <dgm:resizeHandles val="exact"/>
        </dgm:presLayoutVars>
      </dgm:prSet>
      <dgm:spPr/>
    </dgm:pt>
    <dgm:pt modelId="{45A7B8B8-382B-4EDE-AA58-4E063593EAEC}" type="pres">
      <dgm:prSet presAssocID="{01B321DB-0E38-42C1-83BB-4D8D23E7688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DACA120-0ACC-4210-9FED-AE673EBE9A92}" type="presOf" srcId="{01B321DB-0E38-42C1-83BB-4D8D23E76886}" destId="{45A7B8B8-382B-4EDE-AA58-4E063593EAEC}" srcOrd="0" destOrd="0" presId="urn:microsoft.com/office/officeart/2005/8/layout/vList2"/>
    <dgm:cxn modelId="{74C375E4-2088-4832-B017-A23B5A000957}" srcId="{22C3C955-A650-4538-A1FF-E0BA52333A29}" destId="{01B321DB-0E38-42C1-83BB-4D8D23E76886}" srcOrd="0" destOrd="0" parTransId="{B969270F-2B68-486E-A317-8CDAE8B360CE}" sibTransId="{A2FB45DA-5F8D-4B66-8E15-9CF03320A7DA}"/>
    <dgm:cxn modelId="{F47D03D6-D817-4451-AC08-BD3FB989DB18}" type="presOf" srcId="{22C3C955-A650-4538-A1FF-E0BA52333A29}" destId="{2874333E-903C-47D0-AFB2-E9A1E73FEFDD}" srcOrd="0" destOrd="0" presId="urn:microsoft.com/office/officeart/2005/8/layout/vList2"/>
    <dgm:cxn modelId="{E4F88FDA-111F-46CA-B370-A007E2A68F72}" type="presParOf" srcId="{2874333E-903C-47D0-AFB2-E9A1E73FEFDD}" destId="{45A7B8B8-382B-4EDE-AA58-4E063593EAEC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13A2D2BA-9715-459C-BC26-AA1827F9C690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B0ED108-04FF-40EB-A479-379E48B96E69}">
      <dgm:prSet/>
      <dgm:spPr/>
      <dgm:t>
        <a:bodyPr/>
        <a:lstStyle/>
        <a:p>
          <a:pPr rtl="0"/>
          <a:r>
            <a:rPr lang="en-US" dirty="0" smtClean="0"/>
            <a:t>MISSION (2/3)</a:t>
          </a:r>
          <a:endParaRPr lang="en-US" dirty="0"/>
        </a:p>
      </dgm:t>
    </dgm:pt>
    <dgm:pt modelId="{1732EA1D-0902-4E5E-8826-CF2CB48E038E}" type="parTrans" cxnId="{0CE5BB18-4D0F-448C-BDA2-3570E8CFE309}">
      <dgm:prSet/>
      <dgm:spPr/>
      <dgm:t>
        <a:bodyPr/>
        <a:lstStyle/>
        <a:p>
          <a:endParaRPr lang="en-US"/>
        </a:p>
      </dgm:t>
    </dgm:pt>
    <dgm:pt modelId="{37D059A3-8D3F-4C2E-8D3A-64FA90E9C995}" type="sibTrans" cxnId="{0CE5BB18-4D0F-448C-BDA2-3570E8CFE309}">
      <dgm:prSet/>
      <dgm:spPr/>
      <dgm:t>
        <a:bodyPr/>
        <a:lstStyle/>
        <a:p>
          <a:endParaRPr lang="en-US"/>
        </a:p>
      </dgm:t>
    </dgm:pt>
    <dgm:pt modelId="{29192606-2181-4961-9B12-9CA31CFE93B8}" type="pres">
      <dgm:prSet presAssocID="{13A2D2BA-9715-459C-BC26-AA1827F9C690}" presName="linear" presStyleCnt="0">
        <dgm:presLayoutVars>
          <dgm:animLvl val="lvl"/>
          <dgm:resizeHandles val="exact"/>
        </dgm:presLayoutVars>
      </dgm:prSet>
      <dgm:spPr/>
    </dgm:pt>
    <dgm:pt modelId="{9F75B03D-B822-4E2B-AC46-7A343639E240}" type="pres">
      <dgm:prSet presAssocID="{AB0ED108-04FF-40EB-A479-379E48B96E69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EB468F-F4B3-4C23-BB8B-D335D48E841C}" type="presOf" srcId="{13A2D2BA-9715-459C-BC26-AA1827F9C690}" destId="{29192606-2181-4961-9B12-9CA31CFE93B8}" srcOrd="0" destOrd="0" presId="urn:microsoft.com/office/officeart/2005/8/layout/vList2"/>
    <dgm:cxn modelId="{0CE5BB18-4D0F-448C-BDA2-3570E8CFE309}" srcId="{13A2D2BA-9715-459C-BC26-AA1827F9C690}" destId="{AB0ED108-04FF-40EB-A479-379E48B96E69}" srcOrd="0" destOrd="0" parTransId="{1732EA1D-0902-4E5E-8826-CF2CB48E038E}" sibTransId="{37D059A3-8D3F-4C2E-8D3A-64FA90E9C995}"/>
    <dgm:cxn modelId="{7622D7B0-E9E2-4133-BB2F-9E944AEB93FB}" type="presOf" srcId="{AB0ED108-04FF-40EB-A479-379E48B96E69}" destId="{9F75B03D-B822-4E2B-AC46-7A343639E240}" srcOrd="0" destOrd="0" presId="urn:microsoft.com/office/officeart/2005/8/layout/vList2"/>
    <dgm:cxn modelId="{2F071593-9813-474E-B133-09F7F47F19CD}" type="presParOf" srcId="{29192606-2181-4961-9B12-9CA31CFE93B8}" destId="{9F75B03D-B822-4E2B-AC46-7A343639E240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A1E24425-27F3-4E6C-9A70-10EEDC71666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8F50F114-2694-405A-8F57-7A9B0A33FE25}">
      <dgm:prSet/>
      <dgm:spPr/>
      <dgm:t>
        <a:bodyPr/>
        <a:lstStyle/>
        <a:p>
          <a:pPr rtl="0"/>
          <a:r>
            <a:rPr lang="en-US" dirty="0" smtClean="0"/>
            <a:t>MISSION (3/3)</a:t>
          </a:r>
          <a:endParaRPr lang="en-US" dirty="0"/>
        </a:p>
      </dgm:t>
    </dgm:pt>
    <dgm:pt modelId="{9CDF69EF-E2C5-4010-8114-C469B24F72DD}" type="parTrans" cxnId="{2F61253B-7D3A-497C-9F6D-00F0B2394793}">
      <dgm:prSet/>
      <dgm:spPr/>
      <dgm:t>
        <a:bodyPr/>
        <a:lstStyle/>
        <a:p>
          <a:endParaRPr lang="en-US"/>
        </a:p>
      </dgm:t>
    </dgm:pt>
    <dgm:pt modelId="{990F8F30-8CBA-4243-890A-3470FB19D6F1}" type="sibTrans" cxnId="{2F61253B-7D3A-497C-9F6D-00F0B2394793}">
      <dgm:prSet/>
      <dgm:spPr/>
      <dgm:t>
        <a:bodyPr/>
        <a:lstStyle/>
        <a:p>
          <a:endParaRPr lang="en-US"/>
        </a:p>
      </dgm:t>
    </dgm:pt>
    <dgm:pt modelId="{A94B6B40-1921-4256-979B-24B9B2A59099}" type="pres">
      <dgm:prSet presAssocID="{A1E24425-27F3-4E6C-9A70-10EEDC71666C}" presName="linear" presStyleCnt="0">
        <dgm:presLayoutVars>
          <dgm:animLvl val="lvl"/>
          <dgm:resizeHandles val="exact"/>
        </dgm:presLayoutVars>
      </dgm:prSet>
      <dgm:spPr/>
    </dgm:pt>
    <dgm:pt modelId="{3A412C8E-52A0-464B-AB77-08B191FCCEF6}" type="pres">
      <dgm:prSet presAssocID="{8F50F114-2694-405A-8F57-7A9B0A33FE25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2F61253B-7D3A-497C-9F6D-00F0B2394793}" srcId="{A1E24425-27F3-4E6C-9A70-10EEDC71666C}" destId="{8F50F114-2694-405A-8F57-7A9B0A33FE25}" srcOrd="0" destOrd="0" parTransId="{9CDF69EF-E2C5-4010-8114-C469B24F72DD}" sibTransId="{990F8F30-8CBA-4243-890A-3470FB19D6F1}"/>
    <dgm:cxn modelId="{E5F2F37D-F69B-46F3-98C2-1D8004A41003}" type="presOf" srcId="{A1E24425-27F3-4E6C-9A70-10EEDC71666C}" destId="{A94B6B40-1921-4256-979B-24B9B2A59099}" srcOrd="0" destOrd="0" presId="urn:microsoft.com/office/officeart/2005/8/layout/vList2"/>
    <dgm:cxn modelId="{D85CF026-088D-4A84-B00E-99705A00ADAA}" type="presOf" srcId="{8F50F114-2694-405A-8F57-7A9B0A33FE25}" destId="{3A412C8E-52A0-464B-AB77-08B191FCCEF6}" srcOrd="0" destOrd="0" presId="urn:microsoft.com/office/officeart/2005/8/layout/vList2"/>
    <dgm:cxn modelId="{162D6E3C-8EB6-4854-8773-75176A681593}" type="presParOf" srcId="{A94B6B40-1921-4256-979B-24B9B2A59099}" destId="{3A412C8E-52A0-464B-AB77-08B191FCCEF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EE31A9D-7ABC-48E5-8C6F-DFC307E4E18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54458F6-A77B-41ED-AFBD-3F243470F68D}">
      <dgm:prSet/>
      <dgm:spPr/>
      <dgm:t>
        <a:bodyPr/>
        <a:lstStyle/>
        <a:p>
          <a:pPr rtl="0"/>
          <a:r>
            <a:rPr lang="en-US" dirty="0" smtClean="0"/>
            <a:t>LES AXES D’ACTION (1/5)</a:t>
          </a:r>
          <a:endParaRPr lang="en-US" dirty="0"/>
        </a:p>
      </dgm:t>
    </dgm:pt>
    <dgm:pt modelId="{4C1026C3-77BF-499B-ACFB-1510EBBABE3C}" type="parTrans" cxnId="{E2E7F34A-A967-45CF-BD0D-856C022D3EB5}">
      <dgm:prSet/>
      <dgm:spPr/>
      <dgm:t>
        <a:bodyPr/>
        <a:lstStyle/>
        <a:p>
          <a:endParaRPr lang="en-US"/>
        </a:p>
      </dgm:t>
    </dgm:pt>
    <dgm:pt modelId="{D94F811C-C21A-4C9A-8889-67AC00346309}" type="sibTrans" cxnId="{E2E7F34A-A967-45CF-BD0D-856C022D3EB5}">
      <dgm:prSet/>
      <dgm:spPr/>
      <dgm:t>
        <a:bodyPr/>
        <a:lstStyle/>
        <a:p>
          <a:endParaRPr lang="en-US"/>
        </a:p>
      </dgm:t>
    </dgm:pt>
    <dgm:pt modelId="{8EBBBD71-C523-42F6-BF76-080FD98B7166}" type="pres">
      <dgm:prSet presAssocID="{CEE31A9D-7ABC-48E5-8C6F-DFC307E4E188}" presName="linear" presStyleCnt="0">
        <dgm:presLayoutVars>
          <dgm:animLvl val="lvl"/>
          <dgm:resizeHandles val="exact"/>
        </dgm:presLayoutVars>
      </dgm:prSet>
      <dgm:spPr/>
    </dgm:pt>
    <dgm:pt modelId="{12E28A9F-FFCD-477A-B9E4-F156D8F72944}" type="pres">
      <dgm:prSet presAssocID="{154458F6-A77B-41ED-AFBD-3F243470F68D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CDAAB18C-1D26-4586-9374-4744756BBC85}" type="presOf" srcId="{CEE31A9D-7ABC-48E5-8C6F-DFC307E4E188}" destId="{8EBBBD71-C523-42F6-BF76-080FD98B7166}" srcOrd="0" destOrd="0" presId="urn:microsoft.com/office/officeart/2005/8/layout/vList2"/>
    <dgm:cxn modelId="{64AE7096-5099-401A-BB06-FB8AAB8DE951}" type="presOf" srcId="{154458F6-A77B-41ED-AFBD-3F243470F68D}" destId="{12E28A9F-FFCD-477A-B9E4-F156D8F72944}" srcOrd="0" destOrd="0" presId="urn:microsoft.com/office/officeart/2005/8/layout/vList2"/>
    <dgm:cxn modelId="{E2E7F34A-A967-45CF-BD0D-856C022D3EB5}" srcId="{CEE31A9D-7ABC-48E5-8C6F-DFC307E4E188}" destId="{154458F6-A77B-41ED-AFBD-3F243470F68D}" srcOrd="0" destOrd="0" parTransId="{4C1026C3-77BF-499B-ACFB-1510EBBABE3C}" sibTransId="{D94F811C-C21A-4C9A-8889-67AC00346309}"/>
    <dgm:cxn modelId="{F8E73AEF-2D6E-4D4C-9A3E-08B5FA91A0FF}" type="presParOf" srcId="{8EBBBD71-C523-42F6-BF76-080FD98B7166}" destId="{12E28A9F-FFCD-477A-B9E4-F156D8F7294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9761977-BA6C-4F16-911A-AAAB863A399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2259A1F-3C82-46CA-B1AF-6A925A69F9F8}">
      <dgm:prSet/>
      <dgm:spPr/>
      <dgm:t>
        <a:bodyPr/>
        <a:lstStyle/>
        <a:p>
          <a:pPr rtl="0"/>
          <a:r>
            <a:rPr lang="en-US" dirty="0" smtClean="0"/>
            <a:t>LES AXES D’ACTION (2/5)</a:t>
          </a:r>
          <a:endParaRPr lang="en-US" dirty="0"/>
        </a:p>
      </dgm:t>
    </dgm:pt>
    <dgm:pt modelId="{8E9FC655-42B7-45AB-9B3E-AC539F351057}" type="parTrans" cxnId="{15F48092-6E6A-4CD2-8975-4CC0A767149B}">
      <dgm:prSet/>
      <dgm:spPr/>
      <dgm:t>
        <a:bodyPr/>
        <a:lstStyle/>
        <a:p>
          <a:endParaRPr lang="en-US"/>
        </a:p>
      </dgm:t>
    </dgm:pt>
    <dgm:pt modelId="{2BBA2A69-7909-43ED-AC9F-652ADC6A80C7}" type="sibTrans" cxnId="{15F48092-6E6A-4CD2-8975-4CC0A767149B}">
      <dgm:prSet/>
      <dgm:spPr/>
      <dgm:t>
        <a:bodyPr/>
        <a:lstStyle/>
        <a:p>
          <a:endParaRPr lang="en-US"/>
        </a:p>
      </dgm:t>
    </dgm:pt>
    <dgm:pt modelId="{BE9FA9DA-E917-4362-AC46-0E0EAC53B61B}" type="pres">
      <dgm:prSet presAssocID="{29761977-BA6C-4F16-911A-AAAB863A3999}" presName="linear" presStyleCnt="0">
        <dgm:presLayoutVars>
          <dgm:animLvl val="lvl"/>
          <dgm:resizeHandles val="exact"/>
        </dgm:presLayoutVars>
      </dgm:prSet>
      <dgm:spPr/>
    </dgm:pt>
    <dgm:pt modelId="{B76EF258-D597-4C5D-AFDE-962D7EB8402B}" type="pres">
      <dgm:prSet presAssocID="{72259A1F-3C82-46CA-B1AF-6A925A69F9F8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15F48092-6E6A-4CD2-8975-4CC0A767149B}" srcId="{29761977-BA6C-4F16-911A-AAAB863A3999}" destId="{72259A1F-3C82-46CA-B1AF-6A925A69F9F8}" srcOrd="0" destOrd="0" parTransId="{8E9FC655-42B7-45AB-9B3E-AC539F351057}" sibTransId="{2BBA2A69-7909-43ED-AC9F-652ADC6A80C7}"/>
    <dgm:cxn modelId="{A112D0F3-CD77-43CE-A8B9-B9DC9F68E70B}" type="presOf" srcId="{29761977-BA6C-4F16-911A-AAAB863A3999}" destId="{BE9FA9DA-E917-4362-AC46-0E0EAC53B61B}" srcOrd="0" destOrd="0" presId="urn:microsoft.com/office/officeart/2005/8/layout/vList2"/>
    <dgm:cxn modelId="{5F810295-D1AD-41C2-9612-29B759BA757E}" type="presOf" srcId="{72259A1F-3C82-46CA-B1AF-6A925A69F9F8}" destId="{B76EF258-D597-4C5D-AFDE-962D7EB8402B}" srcOrd="0" destOrd="0" presId="urn:microsoft.com/office/officeart/2005/8/layout/vList2"/>
    <dgm:cxn modelId="{8BE34CF0-C2B7-456A-B276-CC7C940F0850}" type="presParOf" srcId="{BE9FA9DA-E917-4362-AC46-0E0EAC53B61B}" destId="{B76EF258-D597-4C5D-AFDE-962D7EB8402B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4C07A076-B8FD-44EF-825C-F1AC215C652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F4FD307-8550-496D-82BD-F4FA5A03D450}">
      <dgm:prSet/>
      <dgm:spPr/>
      <dgm:t>
        <a:bodyPr/>
        <a:lstStyle/>
        <a:p>
          <a:pPr rtl="0"/>
          <a:r>
            <a:rPr lang="en-US" dirty="0" smtClean="0"/>
            <a:t>LES AXES D’ACTION (3/5)</a:t>
          </a:r>
          <a:endParaRPr lang="en-US" dirty="0"/>
        </a:p>
      </dgm:t>
    </dgm:pt>
    <dgm:pt modelId="{A44EC900-B09D-4B1A-B281-E0A4F15FCF36}" type="parTrans" cxnId="{5E90453B-B5F7-4CED-849D-261030AB5F60}">
      <dgm:prSet/>
      <dgm:spPr/>
      <dgm:t>
        <a:bodyPr/>
        <a:lstStyle/>
        <a:p>
          <a:endParaRPr lang="en-US"/>
        </a:p>
      </dgm:t>
    </dgm:pt>
    <dgm:pt modelId="{BA9964C9-30DD-4FFA-8AB2-0EE92744E34A}" type="sibTrans" cxnId="{5E90453B-B5F7-4CED-849D-261030AB5F60}">
      <dgm:prSet/>
      <dgm:spPr/>
      <dgm:t>
        <a:bodyPr/>
        <a:lstStyle/>
        <a:p>
          <a:endParaRPr lang="en-US"/>
        </a:p>
      </dgm:t>
    </dgm:pt>
    <dgm:pt modelId="{3E54C8CC-5CE3-43A1-8145-8ADD24834F1B}" type="pres">
      <dgm:prSet presAssocID="{4C07A076-B8FD-44EF-825C-F1AC215C6529}" presName="linear" presStyleCnt="0">
        <dgm:presLayoutVars>
          <dgm:animLvl val="lvl"/>
          <dgm:resizeHandles val="exact"/>
        </dgm:presLayoutVars>
      </dgm:prSet>
      <dgm:spPr/>
    </dgm:pt>
    <dgm:pt modelId="{8D794D25-BD57-4595-81FA-457CD23DBC19}" type="pres">
      <dgm:prSet presAssocID="{1F4FD307-8550-496D-82BD-F4FA5A03D450}" presName="parentText" presStyleLbl="node1" presStyleIdx="0" presStyleCnt="1">
        <dgm:presLayoutVars>
          <dgm:chMax val="0"/>
          <dgm:bulletEnabled val="1"/>
        </dgm:presLayoutVars>
      </dgm:prSet>
      <dgm:spPr/>
    </dgm:pt>
  </dgm:ptLst>
  <dgm:cxnLst>
    <dgm:cxn modelId="{666B2D6C-12FF-4936-81EF-4919AA9E72D7}" type="presOf" srcId="{1F4FD307-8550-496D-82BD-F4FA5A03D450}" destId="{8D794D25-BD57-4595-81FA-457CD23DBC19}" srcOrd="0" destOrd="0" presId="urn:microsoft.com/office/officeart/2005/8/layout/vList2"/>
    <dgm:cxn modelId="{5E90453B-B5F7-4CED-849D-261030AB5F60}" srcId="{4C07A076-B8FD-44EF-825C-F1AC215C6529}" destId="{1F4FD307-8550-496D-82BD-F4FA5A03D450}" srcOrd="0" destOrd="0" parTransId="{A44EC900-B09D-4B1A-B281-E0A4F15FCF36}" sibTransId="{BA9964C9-30DD-4FFA-8AB2-0EE92744E34A}"/>
    <dgm:cxn modelId="{F116BD36-CEAC-4B36-A2FA-DFAF7D5950A9}" type="presOf" srcId="{4C07A076-B8FD-44EF-825C-F1AC215C6529}" destId="{3E54C8CC-5CE3-43A1-8145-8ADD24834F1B}" srcOrd="0" destOrd="0" presId="urn:microsoft.com/office/officeart/2005/8/layout/vList2"/>
    <dgm:cxn modelId="{14E23CFB-A604-4200-825E-79F8C9B162D1}" type="presParOf" srcId="{3E54C8CC-5CE3-43A1-8145-8ADD24834F1B}" destId="{8D794D25-BD57-4595-81FA-457CD23DBC1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37DD9265-002B-4655-A14B-1243E78E046D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5563277-2E66-4276-BD7D-F4995035C4FD}">
      <dgm:prSet/>
      <dgm:spPr/>
      <dgm:t>
        <a:bodyPr/>
        <a:lstStyle/>
        <a:p>
          <a:pPr rtl="0"/>
          <a:r>
            <a:rPr lang="en-US" dirty="0" smtClean="0"/>
            <a:t>LES AXES D’ACTION (4/5)</a:t>
          </a:r>
          <a:endParaRPr lang="en-US" dirty="0"/>
        </a:p>
      </dgm:t>
    </dgm:pt>
    <dgm:pt modelId="{79443792-EF25-49EB-AAF8-CEF245230CD8}" type="parTrans" cxnId="{E726B757-E273-4FF3-B784-F7BED0298F20}">
      <dgm:prSet/>
      <dgm:spPr/>
      <dgm:t>
        <a:bodyPr/>
        <a:lstStyle/>
        <a:p>
          <a:endParaRPr lang="en-US"/>
        </a:p>
      </dgm:t>
    </dgm:pt>
    <dgm:pt modelId="{BC0E6F40-C05F-4554-9A83-3594CCF1C200}" type="sibTrans" cxnId="{E726B757-E273-4FF3-B784-F7BED0298F20}">
      <dgm:prSet/>
      <dgm:spPr/>
      <dgm:t>
        <a:bodyPr/>
        <a:lstStyle/>
        <a:p>
          <a:endParaRPr lang="en-US"/>
        </a:p>
      </dgm:t>
    </dgm:pt>
    <dgm:pt modelId="{1615308B-30F8-4D87-AA12-918A72DCF4DB}" type="pres">
      <dgm:prSet presAssocID="{37DD9265-002B-4655-A14B-1243E78E046D}" presName="linear" presStyleCnt="0">
        <dgm:presLayoutVars>
          <dgm:animLvl val="lvl"/>
          <dgm:resizeHandles val="exact"/>
        </dgm:presLayoutVars>
      </dgm:prSet>
      <dgm:spPr/>
    </dgm:pt>
    <dgm:pt modelId="{A1F22D46-BCEB-4DF9-809D-26F2C69A77E7}" type="pres">
      <dgm:prSet presAssocID="{E5563277-2E66-4276-BD7D-F4995035C4FD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36B8B11-F8E2-49E2-984B-90314EC5CB31}" type="presOf" srcId="{37DD9265-002B-4655-A14B-1243E78E046D}" destId="{1615308B-30F8-4D87-AA12-918A72DCF4DB}" srcOrd="0" destOrd="0" presId="urn:microsoft.com/office/officeart/2005/8/layout/vList2"/>
    <dgm:cxn modelId="{E726B757-E273-4FF3-B784-F7BED0298F20}" srcId="{37DD9265-002B-4655-A14B-1243E78E046D}" destId="{E5563277-2E66-4276-BD7D-F4995035C4FD}" srcOrd="0" destOrd="0" parTransId="{79443792-EF25-49EB-AAF8-CEF245230CD8}" sibTransId="{BC0E6F40-C05F-4554-9A83-3594CCF1C200}"/>
    <dgm:cxn modelId="{6C34A43E-5468-4CA1-94C1-40614FCD2712}" type="presOf" srcId="{E5563277-2E66-4276-BD7D-F4995035C4FD}" destId="{A1F22D46-BCEB-4DF9-809D-26F2C69A77E7}" srcOrd="0" destOrd="0" presId="urn:microsoft.com/office/officeart/2005/8/layout/vList2"/>
    <dgm:cxn modelId="{6180B98F-BA91-4A3B-B894-B77250BFFA50}" type="presParOf" srcId="{1615308B-30F8-4D87-AA12-918A72DCF4DB}" destId="{A1F22D46-BCEB-4DF9-809D-26F2C69A77E7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5D685E35-5F3F-4F2A-8280-0A69C220547C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8B8F9CE-3BF0-4F28-8E09-8D99ED1A8836}">
      <dgm:prSet/>
      <dgm:spPr/>
      <dgm:t>
        <a:bodyPr/>
        <a:lstStyle/>
        <a:p>
          <a:pPr rtl="0"/>
          <a:r>
            <a:rPr lang="en-US" dirty="0" smtClean="0"/>
            <a:t>LES AXES D’ACTION (5/5)</a:t>
          </a:r>
          <a:endParaRPr lang="en-US" dirty="0"/>
        </a:p>
      </dgm:t>
    </dgm:pt>
    <dgm:pt modelId="{F60B34CD-B649-4761-AA16-34EE744EBAD7}" type="parTrans" cxnId="{CD262803-2663-471C-BC2B-2ADD12E95BDC}">
      <dgm:prSet/>
      <dgm:spPr/>
      <dgm:t>
        <a:bodyPr/>
        <a:lstStyle/>
        <a:p>
          <a:endParaRPr lang="en-US"/>
        </a:p>
      </dgm:t>
    </dgm:pt>
    <dgm:pt modelId="{80BF3C0C-8F7E-4E15-BCA6-C265464071C8}" type="sibTrans" cxnId="{CD262803-2663-471C-BC2B-2ADD12E95BDC}">
      <dgm:prSet/>
      <dgm:spPr/>
      <dgm:t>
        <a:bodyPr/>
        <a:lstStyle/>
        <a:p>
          <a:endParaRPr lang="en-US"/>
        </a:p>
      </dgm:t>
    </dgm:pt>
    <dgm:pt modelId="{F75742B5-BF92-45C7-BB8E-5FF28670A680}" type="pres">
      <dgm:prSet presAssocID="{5D685E35-5F3F-4F2A-8280-0A69C220547C}" presName="linear" presStyleCnt="0">
        <dgm:presLayoutVars>
          <dgm:animLvl val="lvl"/>
          <dgm:resizeHandles val="exact"/>
        </dgm:presLayoutVars>
      </dgm:prSet>
      <dgm:spPr/>
    </dgm:pt>
    <dgm:pt modelId="{1667D1AF-683F-4544-B68D-B18977B9C769}" type="pres">
      <dgm:prSet presAssocID="{A8B8F9CE-3BF0-4F28-8E09-8D99ED1A8836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D262803-2663-471C-BC2B-2ADD12E95BDC}" srcId="{5D685E35-5F3F-4F2A-8280-0A69C220547C}" destId="{A8B8F9CE-3BF0-4F28-8E09-8D99ED1A8836}" srcOrd="0" destOrd="0" parTransId="{F60B34CD-B649-4761-AA16-34EE744EBAD7}" sibTransId="{80BF3C0C-8F7E-4E15-BCA6-C265464071C8}"/>
    <dgm:cxn modelId="{C183ED71-E9A8-4308-9BDB-1379197112B1}" type="presOf" srcId="{A8B8F9CE-3BF0-4F28-8E09-8D99ED1A8836}" destId="{1667D1AF-683F-4544-B68D-B18977B9C769}" srcOrd="0" destOrd="0" presId="urn:microsoft.com/office/officeart/2005/8/layout/vList2"/>
    <dgm:cxn modelId="{6789C682-96C3-4357-BFB4-DE69B8EC58E2}" type="presOf" srcId="{5D685E35-5F3F-4F2A-8280-0A69C220547C}" destId="{F75742B5-BF92-45C7-BB8E-5FF28670A680}" srcOrd="0" destOrd="0" presId="urn:microsoft.com/office/officeart/2005/8/layout/vList2"/>
    <dgm:cxn modelId="{64A8EBC7-3240-4550-A6BC-C6A3BF7E1715}" type="presParOf" srcId="{F75742B5-BF92-45C7-BB8E-5FF28670A680}" destId="{1667D1AF-683F-4544-B68D-B18977B9C769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E3D2151-43F9-41D0-B307-94F58449C298}">
      <dsp:nvSpPr>
        <dsp:cNvPr id="0" name=""/>
        <dsp:cNvSpPr/>
      </dsp:nvSpPr>
      <dsp:spPr>
        <a:xfrm>
          <a:off x="0" y="3900"/>
          <a:ext cx="6858000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fr-FR" sz="4200" kern="1200" dirty="0" smtClean="0"/>
            <a:t>L’Observatoire</a:t>
          </a:r>
          <a:r>
            <a:rPr lang="en-US" sz="4200" kern="1200" dirty="0" smtClean="0"/>
            <a:t> du PPP</a:t>
          </a:r>
          <a:endParaRPr lang="en-US" sz="4200" kern="1200" dirty="0"/>
        </a:p>
      </dsp:txBody>
      <dsp:txXfrm>
        <a:off x="0" y="3900"/>
        <a:ext cx="6858000" cy="982799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A5C8AF7-1600-41BC-88D0-B4A485587611}">
      <dsp:nvSpPr>
        <dsp:cNvPr id="0" name=""/>
        <dsp:cNvSpPr/>
      </dsp:nvSpPr>
      <dsp:spPr>
        <a:xfrm>
          <a:off x="0" y="3900"/>
          <a:ext cx="8229600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L’Oppp</a:t>
          </a:r>
          <a:endParaRPr lang="en-US" sz="4200" kern="1200" dirty="0"/>
        </a:p>
      </dsp:txBody>
      <dsp:txXfrm>
        <a:off x="0" y="3900"/>
        <a:ext cx="8229600" cy="982799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A7B8B8-382B-4EDE-AA58-4E063593EAEC}">
      <dsp:nvSpPr>
        <dsp:cNvPr id="0" name=""/>
        <dsp:cNvSpPr/>
      </dsp:nvSpPr>
      <dsp:spPr>
        <a:xfrm>
          <a:off x="0" y="3900"/>
          <a:ext cx="8229600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MISSION (1/3)</a:t>
          </a:r>
          <a:endParaRPr lang="en-US" sz="4200" kern="1200" dirty="0"/>
        </a:p>
      </dsp:txBody>
      <dsp:txXfrm>
        <a:off x="0" y="3900"/>
        <a:ext cx="8229600" cy="982799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F75B03D-B822-4E2B-AC46-7A343639E240}">
      <dsp:nvSpPr>
        <dsp:cNvPr id="0" name=""/>
        <dsp:cNvSpPr/>
      </dsp:nvSpPr>
      <dsp:spPr>
        <a:xfrm>
          <a:off x="0" y="3900"/>
          <a:ext cx="8229600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MISSION (2/3)</a:t>
          </a:r>
          <a:endParaRPr lang="en-US" sz="4200" kern="1200" dirty="0"/>
        </a:p>
      </dsp:txBody>
      <dsp:txXfrm>
        <a:off x="0" y="3900"/>
        <a:ext cx="8229600" cy="982799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412C8E-52A0-464B-AB77-08B191FCCEF6}">
      <dsp:nvSpPr>
        <dsp:cNvPr id="0" name=""/>
        <dsp:cNvSpPr/>
      </dsp:nvSpPr>
      <dsp:spPr>
        <a:xfrm>
          <a:off x="0" y="3900"/>
          <a:ext cx="8229600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MISSION (3/3)</a:t>
          </a:r>
          <a:endParaRPr lang="en-US" sz="4200" kern="1200" dirty="0"/>
        </a:p>
      </dsp:txBody>
      <dsp:txXfrm>
        <a:off x="0" y="3900"/>
        <a:ext cx="8229600" cy="982799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2E28A9F-FFCD-477A-B9E4-F156D8F72944}">
      <dsp:nvSpPr>
        <dsp:cNvPr id="0" name=""/>
        <dsp:cNvSpPr/>
      </dsp:nvSpPr>
      <dsp:spPr>
        <a:xfrm>
          <a:off x="0" y="3900"/>
          <a:ext cx="8229600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LES AXES D’ACTION (1/5)</a:t>
          </a:r>
          <a:endParaRPr lang="en-US" sz="4200" kern="1200" dirty="0"/>
        </a:p>
      </dsp:txBody>
      <dsp:txXfrm>
        <a:off x="0" y="3900"/>
        <a:ext cx="8229600" cy="98279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B76EF258-D597-4C5D-AFDE-962D7EB8402B}">
      <dsp:nvSpPr>
        <dsp:cNvPr id="0" name=""/>
        <dsp:cNvSpPr/>
      </dsp:nvSpPr>
      <dsp:spPr>
        <a:xfrm>
          <a:off x="0" y="3900"/>
          <a:ext cx="8229600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LES AXES D’ACTION (2/5)</a:t>
          </a:r>
          <a:endParaRPr lang="en-US" sz="4200" kern="1200" dirty="0"/>
        </a:p>
      </dsp:txBody>
      <dsp:txXfrm>
        <a:off x="0" y="3900"/>
        <a:ext cx="8229600" cy="982799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D794D25-BD57-4595-81FA-457CD23DBC19}">
      <dsp:nvSpPr>
        <dsp:cNvPr id="0" name=""/>
        <dsp:cNvSpPr/>
      </dsp:nvSpPr>
      <dsp:spPr>
        <a:xfrm>
          <a:off x="0" y="3900"/>
          <a:ext cx="8229600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LES AXES D’ACTION (3/5)</a:t>
          </a:r>
          <a:endParaRPr lang="en-US" sz="4200" kern="1200" dirty="0"/>
        </a:p>
      </dsp:txBody>
      <dsp:txXfrm>
        <a:off x="0" y="3900"/>
        <a:ext cx="8229600" cy="982799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1F22D46-BCEB-4DF9-809D-26F2C69A77E7}">
      <dsp:nvSpPr>
        <dsp:cNvPr id="0" name=""/>
        <dsp:cNvSpPr/>
      </dsp:nvSpPr>
      <dsp:spPr>
        <a:xfrm>
          <a:off x="0" y="3900"/>
          <a:ext cx="8229600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LES AXES D’ACTION (4/5)</a:t>
          </a:r>
          <a:endParaRPr lang="en-US" sz="4200" kern="1200" dirty="0"/>
        </a:p>
      </dsp:txBody>
      <dsp:txXfrm>
        <a:off x="0" y="3900"/>
        <a:ext cx="8229600" cy="982799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1667D1AF-683F-4544-B68D-B18977B9C769}">
      <dsp:nvSpPr>
        <dsp:cNvPr id="0" name=""/>
        <dsp:cNvSpPr/>
      </dsp:nvSpPr>
      <dsp:spPr>
        <a:xfrm>
          <a:off x="0" y="3900"/>
          <a:ext cx="8229600" cy="982799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0020" tIns="160020" rIns="160020" bIns="160020" numCol="1" spcCol="1270" anchor="ctr" anchorCtr="0">
          <a:noAutofit/>
        </a:bodyPr>
        <a:lstStyle/>
        <a:p>
          <a:pPr lvl="0" algn="l" defTabSz="1866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4200" kern="1200" dirty="0" smtClean="0"/>
            <a:t>LES AXES D’ACTION (5/5)</a:t>
          </a:r>
          <a:endParaRPr lang="en-US" sz="4200" kern="1200" dirty="0"/>
        </a:p>
      </dsp:txBody>
      <dsp:txXfrm>
        <a:off x="0" y="3900"/>
        <a:ext cx="8229600" cy="98279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195B0-1980-4848-B7B5-712E5BF59921}" type="datetimeFigureOut">
              <a:rPr lang="en-US" smtClean="0"/>
              <a:t>10/24/2011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22FEC7-F80A-470C-97BB-1CCC811414B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37F86ED9-059A-4BD1-939F-E9F0D1F9BBF1}" type="datetime1">
              <a:rPr lang="en-US" smtClean="0"/>
              <a:t>10/24/2011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15A84A7-AE9F-4C29-99F0-406ADE4650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0D2178-6091-4B9E-AED7-16AB3FE7B6ED}" type="datetime1">
              <a:rPr lang="en-US" smtClean="0"/>
              <a:t>10/24/2011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01766D-8349-46FE-BACA-72A43E45BB37}" type="datetime1">
              <a:rPr lang="en-US" smtClean="0"/>
              <a:t>10/24/2011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F97761-C674-495A-A1ED-49120E7A18F1}" type="datetime1">
              <a:rPr lang="en-US" smtClean="0"/>
              <a:t>10/24/2011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D31920B0-DDFB-4ECB-9CC4-4E0DE57B350A}" type="datetime1">
              <a:rPr lang="en-US" smtClean="0"/>
              <a:t>10/24/2011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15A84A7-AE9F-4C29-99F0-406ADE4650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58AE44-E649-44F4-87BE-49747E15C432}" type="datetime1">
              <a:rPr lang="en-US" smtClean="0"/>
              <a:t>10/24/2011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BB91E6-374C-47A2-A2EB-1A9AAFAE50C3}" type="datetime1">
              <a:rPr lang="en-US" smtClean="0"/>
              <a:t>10/24/2011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577AE5-8F43-4E12-82A1-BCF67488EF51}" type="datetime1">
              <a:rPr lang="en-US" smtClean="0"/>
              <a:t>10/24/2011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31A32F-6A73-4BFD-BA40-9D146342F60D}" type="datetime1">
              <a:rPr lang="en-US" smtClean="0"/>
              <a:t>10/24/2011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BC30D0-8896-4A30-9A79-9000721E57F7}" type="datetime1">
              <a:rPr lang="en-US" smtClean="0"/>
              <a:t>10/24/2011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B4F77-75A9-4CF0-BF11-A537B35FBA17}" type="datetime1">
              <a:rPr lang="en-US" smtClean="0"/>
              <a:t>10/24/2011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75FD786-EA7D-4AE4-93C0-B94CE7C147AA}" type="datetime1">
              <a:rPr lang="en-US" smtClean="0"/>
              <a:t>10/24/2011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15A84A7-AE9F-4C29-99F0-406ADE4650D6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0.xml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1219200" y="3886200"/>
          <a:ext cx="68580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Beyrouth 2011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152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10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fr-FR" sz="3200" dirty="0" smtClean="0"/>
          </a:p>
          <a:p>
            <a:r>
              <a:rPr lang="fr-FR" sz="3200" dirty="0" smtClean="0"/>
              <a:t>Gérer et faire naître une information</a:t>
            </a:r>
          </a:p>
          <a:p>
            <a:pPr lvl="1"/>
            <a:r>
              <a:rPr lang="fr-FR" sz="2900" dirty="0" smtClean="0"/>
              <a:t>Théorique ou empirique</a:t>
            </a:r>
          </a:p>
          <a:p>
            <a:pPr lvl="1"/>
            <a:r>
              <a:rPr lang="fr-FR" sz="2900" dirty="0" smtClean="0"/>
              <a:t>Liban ou autres pays</a:t>
            </a:r>
          </a:p>
          <a:p>
            <a:r>
              <a:rPr lang="fr-FR" sz="3200" dirty="0" smtClean="0"/>
              <a:t>Résoudre le problème d’asymétrie de l’information pour les citoyens</a:t>
            </a:r>
          </a:p>
          <a:p>
            <a:r>
              <a:rPr lang="fr-FR" sz="3200" dirty="0" smtClean="0"/>
              <a:t>Fournir aux décideurs politiques un cadre de référence crédible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152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2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dirty="0" smtClean="0"/>
          </a:p>
          <a:p>
            <a:pPr algn="just"/>
            <a:r>
              <a:rPr lang="fr-FR" sz="3200" dirty="0" smtClean="0"/>
              <a:t>L’Oppp point d’ancrage académique pour la synergie public-privé</a:t>
            </a:r>
          </a:p>
          <a:p>
            <a:pPr algn="just"/>
            <a:r>
              <a:rPr lang="fr-FR" sz="3200" dirty="0" smtClean="0"/>
              <a:t>Utile aux décideurs : cadre de référence pour la rationalisation des décisions</a:t>
            </a:r>
          </a:p>
          <a:p>
            <a:pPr algn="just"/>
            <a:r>
              <a:rPr lang="fr-FR" sz="3200" dirty="0" smtClean="0"/>
              <a:t>Utile aux citoyens : information et suivi ou monitoring éventuels</a:t>
            </a:r>
          </a:p>
          <a:p>
            <a:pPr algn="just"/>
            <a:r>
              <a:rPr lang="fr-FR" sz="3200" dirty="0" smtClean="0"/>
              <a:t>Attentif à la spécificité des PVD</a:t>
            </a:r>
          </a:p>
          <a:p>
            <a:pPr>
              <a:buNone/>
            </a:pP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Diagram 6"/>
          <p:cNvGraphicFramePr/>
          <p:nvPr/>
        </p:nvGraphicFramePr>
        <p:xfrm>
          <a:off x="457200" y="152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fr-FR" sz="3200" dirty="0" smtClean="0"/>
          </a:p>
          <a:p>
            <a:r>
              <a:rPr lang="fr-FR" sz="3200" dirty="0" smtClean="0"/>
              <a:t>Pourquoi le cadre académique ?</a:t>
            </a:r>
          </a:p>
          <a:p>
            <a:pPr lvl="1"/>
            <a:r>
              <a:rPr lang="fr-FR" sz="3200" dirty="0" smtClean="0"/>
              <a:t>Le savoir		</a:t>
            </a:r>
          </a:p>
          <a:p>
            <a:pPr lvl="1"/>
            <a:r>
              <a:rPr lang="fr-FR" sz="3200" dirty="0" smtClean="0"/>
              <a:t>La neutralité		</a:t>
            </a:r>
            <a:r>
              <a:rPr lang="fr-FR" sz="3200" dirty="0" smtClean="0"/>
              <a:t> La crédibilité</a:t>
            </a:r>
            <a:endParaRPr lang="fr-FR" sz="3200" dirty="0" smtClean="0"/>
          </a:p>
          <a:p>
            <a:pPr lvl="1"/>
            <a:r>
              <a:rPr lang="fr-FR" sz="3200" dirty="0" smtClean="0"/>
              <a:t>La pérennité</a:t>
            </a:r>
          </a:p>
          <a:p>
            <a:pPr lvl="1"/>
            <a:endParaRPr lang="fr-FR" sz="3200" dirty="0" smtClean="0"/>
          </a:p>
          <a:p>
            <a:pPr lvl="1"/>
            <a:r>
              <a:rPr lang="fr-FR" sz="3200" dirty="0" smtClean="0"/>
              <a:t>La crédibilité est essentielle pour le citoyen en manque d’information</a:t>
            </a:r>
          </a:p>
          <a:p>
            <a:pPr lvl="1">
              <a:buNone/>
            </a:pPr>
            <a:endParaRPr lang="fr-FR" dirty="0"/>
          </a:p>
        </p:txBody>
      </p:sp>
      <p:sp>
        <p:nvSpPr>
          <p:cNvPr id="6" name="Right Brace 5"/>
          <p:cNvSpPr/>
          <p:nvPr/>
        </p:nvSpPr>
        <p:spPr>
          <a:xfrm>
            <a:off x="3419872" y="2492896"/>
            <a:ext cx="216024" cy="1440160"/>
          </a:xfrm>
          <a:prstGeom prst="rightBrace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152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4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n-US" sz="3200" dirty="0" smtClean="0"/>
          </a:p>
          <a:p>
            <a:r>
              <a:rPr lang="fr-FR" sz="3200" dirty="0" smtClean="0"/>
              <a:t>doté d’un Comité Scientifique</a:t>
            </a:r>
          </a:p>
          <a:p>
            <a:r>
              <a:rPr lang="fr-FR" sz="3200" dirty="0" smtClean="0"/>
              <a:t>localisé au </a:t>
            </a:r>
            <a:r>
              <a:rPr lang="fr-FR" sz="3200" dirty="0" err="1" smtClean="0"/>
              <a:t>Cedrec</a:t>
            </a:r>
            <a:r>
              <a:rPr lang="fr-FR" sz="3200" dirty="0" smtClean="0"/>
              <a:t> de la Faculté de Sciences économiques à l’USJ</a:t>
            </a:r>
          </a:p>
          <a:p>
            <a:r>
              <a:rPr lang="fr-FR" sz="3200" dirty="0" smtClean="0"/>
              <a:t>Ouvert à toute la communauté académique</a:t>
            </a:r>
          </a:p>
          <a:p>
            <a:r>
              <a:rPr lang="fr-FR" sz="3200" dirty="0" smtClean="0"/>
              <a:t>En réseau et en partenariat </a:t>
            </a:r>
          </a:p>
          <a:p>
            <a:r>
              <a:rPr lang="fr-FR" sz="3200" dirty="0" smtClean="0"/>
              <a:t>Responsable d’une mission nationale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Diagram 9"/>
          <p:cNvGraphicFramePr/>
          <p:nvPr/>
        </p:nvGraphicFramePr>
        <p:xfrm>
          <a:off x="457200" y="152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5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sz="3200" dirty="0" smtClean="0"/>
          </a:p>
          <a:p>
            <a:r>
              <a:rPr lang="fr-FR" sz="3200" dirty="0" smtClean="0"/>
              <a:t>3 axes d’action :</a:t>
            </a:r>
          </a:p>
          <a:p>
            <a:pPr>
              <a:buNone/>
            </a:pPr>
            <a:endParaRPr lang="fr-FR" sz="3200" dirty="0" smtClean="0"/>
          </a:p>
          <a:p>
            <a:r>
              <a:rPr lang="fr-FR" sz="3200" dirty="0" smtClean="0"/>
              <a:t>La collecte de l’information</a:t>
            </a:r>
          </a:p>
          <a:p>
            <a:r>
              <a:rPr lang="fr-FR" sz="3200" dirty="0" smtClean="0"/>
              <a:t>La dissémination de l’information</a:t>
            </a:r>
          </a:p>
          <a:p>
            <a:r>
              <a:rPr lang="fr-FR" sz="3200" dirty="0" smtClean="0"/>
              <a:t>La production de l’information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152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6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200" dirty="0" smtClean="0"/>
              <a:t>La nature de l’information :</a:t>
            </a:r>
          </a:p>
          <a:p>
            <a:pPr lvl="1" algn="just"/>
            <a:r>
              <a:rPr lang="fr-FR" sz="3200" dirty="0" smtClean="0"/>
              <a:t>Théorique ou empirique</a:t>
            </a:r>
          </a:p>
          <a:p>
            <a:pPr lvl="1" algn="just"/>
            <a:r>
              <a:rPr lang="fr-FR" sz="3200" dirty="0" smtClean="0"/>
              <a:t>Locale, régionale ou internationale</a:t>
            </a:r>
          </a:p>
          <a:p>
            <a:pPr lvl="1" algn="just"/>
            <a:r>
              <a:rPr lang="fr-FR" sz="3200" dirty="0" smtClean="0"/>
              <a:t>Diversifiée selon les secteurs : énergie, eau, collectivités locales etc..</a:t>
            </a:r>
          </a:p>
          <a:p>
            <a:pPr lvl="1" algn="just"/>
            <a:r>
              <a:rPr lang="fr-FR" sz="3200" dirty="0" smtClean="0"/>
              <a:t>Diversifiée selon les champs d’expertise :  juridique,  financier,  économique, technique,  de gouvernance..</a:t>
            </a:r>
          </a:p>
          <a:p>
            <a:pPr lvl="1" algn="just"/>
            <a:r>
              <a:rPr lang="fr-FR" sz="3200" dirty="0" smtClean="0"/>
              <a:t>Relative à des projets finalisés,  en cours ou à venir.</a:t>
            </a:r>
          </a:p>
          <a:p>
            <a:pPr>
              <a:buNone/>
            </a:pPr>
            <a:endParaRPr lang="fr-FR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457200" y="152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fr-FR" sz="3200" u="sng" dirty="0" smtClean="0">
                <a:solidFill>
                  <a:schemeClr val="accent1">
                    <a:lumMod val="75000"/>
                  </a:schemeClr>
                </a:solidFill>
              </a:rPr>
              <a:t>Premier axe : la collecte de l’information</a:t>
            </a:r>
          </a:p>
          <a:p>
            <a:r>
              <a:rPr lang="fr-FR" sz="3200" dirty="0" smtClean="0"/>
              <a:t>Etat des lieux au Liban : cadre juridique, obstacles,  expériences,  opportunités etc..</a:t>
            </a:r>
          </a:p>
          <a:p>
            <a:r>
              <a:rPr lang="fr-FR" sz="3200" dirty="0" smtClean="0"/>
              <a:t>Littérature théorique</a:t>
            </a:r>
          </a:p>
          <a:p>
            <a:r>
              <a:rPr lang="fr-FR" sz="3200" dirty="0" smtClean="0"/>
              <a:t>Expériences réalisées</a:t>
            </a:r>
          </a:p>
          <a:p>
            <a:r>
              <a:rPr lang="fr-FR" sz="3200" dirty="0" smtClean="0"/>
              <a:t>Textes juridiques disponibles</a:t>
            </a:r>
          </a:p>
          <a:p>
            <a:r>
              <a:rPr lang="fr-FR" sz="3200" dirty="0" smtClean="0"/>
              <a:t>Problématique des collectivités locales</a:t>
            </a:r>
          </a:p>
          <a:p>
            <a:endParaRPr lang="fr-FR" sz="3200" dirty="0" smtClean="0"/>
          </a:p>
          <a:p>
            <a:r>
              <a:rPr lang="fr-FR" sz="3200" dirty="0" smtClean="0"/>
              <a:t>Mise en place d’une veille 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152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en-US" smtClean="0"/>
              <a:t>8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3200" u="sng" dirty="0" smtClean="0">
                <a:solidFill>
                  <a:schemeClr val="accent1">
                    <a:lumMod val="75000"/>
                  </a:schemeClr>
                </a:solidFill>
              </a:rPr>
              <a:t>2- La dissémination de l’information</a:t>
            </a:r>
          </a:p>
          <a:p>
            <a:r>
              <a:rPr lang="fr-FR" sz="3200" dirty="0" smtClean="0"/>
              <a:t>Conférences d’experts : </a:t>
            </a:r>
          </a:p>
          <a:p>
            <a:pPr lvl="1"/>
            <a:r>
              <a:rPr lang="fr-FR" sz="2900" dirty="0" smtClean="0"/>
              <a:t>faire avancer la réflexion théorique</a:t>
            </a:r>
          </a:p>
          <a:p>
            <a:pPr lvl="1"/>
            <a:r>
              <a:rPr lang="fr-FR" sz="2900" dirty="0" smtClean="0"/>
              <a:t>Mettre en commun les expériences</a:t>
            </a:r>
          </a:p>
          <a:p>
            <a:r>
              <a:rPr lang="fr-FR" sz="3200" dirty="0" smtClean="0"/>
              <a:t>Séminaires de “vulgarisation”</a:t>
            </a:r>
          </a:p>
          <a:p>
            <a:pPr lvl="1"/>
            <a:r>
              <a:rPr lang="fr-FR" sz="2900" dirty="0" smtClean="0"/>
              <a:t>Susciter un intérêt chez le citoyen</a:t>
            </a:r>
          </a:p>
          <a:p>
            <a:pPr lvl="1"/>
            <a:r>
              <a:rPr lang="fr-FR" sz="2900" dirty="0" smtClean="0"/>
              <a:t>Responsabiliser le citoyen</a:t>
            </a:r>
          </a:p>
          <a:p>
            <a:r>
              <a:rPr lang="fr-FR" sz="3200" dirty="0" smtClean="0"/>
              <a:t>Nécessité de la formation des acteurs</a:t>
            </a:r>
          </a:p>
          <a:p>
            <a:r>
              <a:rPr lang="fr-FR" sz="3200" dirty="0" smtClean="0"/>
              <a:t>Médiatisation des activités</a:t>
            </a:r>
          </a:p>
          <a:p>
            <a:pPr lvl="1">
              <a:buNone/>
            </a:pPr>
            <a:endParaRPr lang="fr-FR" sz="29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/>
        </p:nvGraphicFramePr>
        <p:xfrm>
          <a:off x="457200" y="152400"/>
          <a:ext cx="8229600" cy="99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5A84A7-AE9F-4C29-99F0-406ADE4650D6}" type="slidenum">
              <a:rPr lang="fr-FR" smtClean="0"/>
              <a:t>9</a:t>
            </a:fld>
            <a:endParaRPr lang="fr-FR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sz="3200" u="sng" dirty="0" smtClean="0">
                <a:solidFill>
                  <a:schemeClr val="accent1">
                    <a:lumMod val="75000"/>
                  </a:schemeClr>
                </a:solidFill>
              </a:rPr>
              <a:t>3- La production de l’information</a:t>
            </a:r>
          </a:p>
          <a:p>
            <a:endParaRPr lang="fr-FR" sz="3200" u="sng" dirty="0" smtClean="0">
              <a:solidFill>
                <a:schemeClr val="accent1">
                  <a:lumMod val="75000"/>
                </a:schemeClr>
              </a:solidFill>
            </a:endParaRPr>
          </a:p>
          <a:p>
            <a:r>
              <a:rPr lang="fr-FR" sz="3200" dirty="0" smtClean="0"/>
              <a:t>Conférences et séminaires  	Publication</a:t>
            </a:r>
          </a:p>
          <a:p>
            <a:r>
              <a:rPr lang="fr-FR" sz="3200" dirty="0" smtClean="0"/>
              <a:t>Recherche approfondie orientée par la dynamique des 2 axes   		Publication</a:t>
            </a:r>
          </a:p>
          <a:p>
            <a:pPr>
              <a:buNone/>
            </a:pPr>
            <a:endParaRPr lang="fr-FR" sz="3200" u="sng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ight Arrow 5"/>
          <p:cNvSpPr/>
          <p:nvPr/>
        </p:nvSpPr>
        <p:spPr>
          <a:xfrm>
            <a:off x="5364088" y="2564904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7" name="Right Arrow 6"/>
          <p:cNvSpPr/>
          <p:nvPr/>
        </p:nvSpPr>
        <p:spPr>
          <a:xfrm>
            <a:off x="5364088" y="3717032"/>
            <a:ext cx="504056" cy="14401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Origin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83</TotalTime>
  <Words>320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Origin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usj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L’Observatoire du PPP</dc:title>
  <dc:creator>irma</dc:creator>
  <cp:lastModifiedBy>irma</cp:lastModifiedBy>
  <cp:revision>24</cp:revision>
  <dcterms:created xsi:type="dcterms:W3CDTF">2011-10-24T16:16:31Z</dcterms:created>
  <dcterms:modified xsi:type="dcterms:W3CDTF">2011-10-24T17:40:29Z</dcterms:modified>
</cp:coreProperties>
</file>